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3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6666FF"/>
    <a:srgbClr val="009900"/>
    <a:srgbClr val="FFFF99"/>
    <a:srgbClr val="0000FF"/>
    <a:srgbClr val="FFDA3F"/>
    <a:srgbClr val="FF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04" autoAdjust="0"/>
  </p:normalViewPr>
  <p:slideViewPr>
    <p:cSldViewPr>
      <p:cViewPr varScale="1">
        <p:scale>
          <a:sx n="52" d="100"/>
          <a:sy n="52" d="100"/>
        </p:scale>
        <p:origin x="816" y="48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811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7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6074" y="576102"/>
            <a:ext cx="6768752" cy="1218373"/>
          </a:xfrm>
          <a:prstGeom prst="roundRect">
            <a:avLst>
              <a:gd name="adj" fmla="val 6293"/>
            </a:avLst>
          </a:prstGeom>
          <a:noFill/>
          <a:ln w="12700">
            <a:solidFill>
              <a:srgbClr val="66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54000" bIns="36000" rtlCol="0" anchor="ctr"/>
          <a:lstStyle/>
          <a:p>
            <a:pPr>
              <a:lnSpc>
                <a:spcPts val="3400"/>
              </a:lnSpc>
            </a:pP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障害者総合支援法」の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</a:t>
            </a:r>
            <a:endParaRPr lang="en-US" altLang="ja-JP" sz="3200" b="1" dirty="0" smtClean="0">
              <a:solidFill>
                <a:srgbClr val="6666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疾病を</a:t>
            </a:r>
            <a:r>
              <a:rPr lang="en-US" altLang="ja-JP" sz="3200" b="1" dirty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332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拡大します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40110" y="2268290"/>
            <a:ext cx="6201740" cy="1790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>
              <a:lnSpc>
                <a:spcPts val="2400"/>
              </a:lnSpc>
            </a:pP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年７月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１日から「障害福祉サービス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となる疾病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151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332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拡大されます。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となる方は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、障害者手帳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お持ちでなくても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800" b="1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必要と認められた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が受けられます</a:t>
            </a:r>
            <a:r>
              <a:rPr lang="ja-JP" altLang="en-US" sz="1800" b="1" spc="20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936"/>
              </a:lnSpc>
            </a:pPr>
            <a:endParaRPr lang="en-US" altLang="ja-JP" sz="1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障害者・障害児は、障害福祉サービス・相談支援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補装具及び地域生活支援事業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（障害児は、障害児通所支援と障害児入所支援も含む）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700"/>
              </a:lnSpc>
            </a:pPr>
            <a:endParaRPr lang="en-US" altLang="ja-JP" sz="8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身体障害者手帳・療育手帳・精神障害者保健福祉手帳</a:t>
            </a:r>
            <a:endParaRPr lang="en-US" altLang="ja-JP" sz="12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56"/>
              </a:lnSpc>
            </a:pPr>
            <a:endParaRPr lang="ja-JP" altLang="en-US" sz="12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35655" y="224190"/>
            <a:ext cx="2768751" cy="387916"/>
          </a:xfrm>
          <a:prstGeom prst="roundRect">
            <a:avLst/>
          </a:prstGeom>
          <a:noFill/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lang="ja-JP" altLang="en-US" sz="1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１日から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8036" y="5112606"/>
            <a:ext cx="1582234" cy="360000"/>
          </a:xfrm>
          <a:prstGeom prst="roundRect">
            <a:avLst>
              <a:gd name="adj" fmla="val 6882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対象となる方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68132" y="5615060"/>
            <a:ext cx="4392458" cy="446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疾病に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該当する方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（次ページ参照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60090" y="6516762"/>
            <a:ext cx="1584000" cy="360000"/>
          </a:xfrm>
          <a:prstGeom prst="roundRect">
            <a:avLst>
              <a:gd name="adj" fmla="val 8730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70311" y="6949475"/>
            <a:ext cx="6686523" cy="2195539"/>
          </a:xfrm>
          <a:prstGeom prst="roundRect">
            <a:avLst>
              <a:gd name="adj" fmla="val 73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◆対象疾病に罹患していることがわかる証明書（診断書など）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持参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お住まいの市区町村の担当窓口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にサービスの利用を申請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600" b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。（お問合せ先：七戸町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健康福祉課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Tel.68-4631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◆障害支援区分の認定や支給決定などの手続き後、必要と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認められたサービス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を利用できます。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180975"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（訓練系・就労系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サービス等は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障害支援区分の認定を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受ける必要は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ありません）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◆詳しい手続き方法については、お住まいの市区町村の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担当窓口に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お問い合わせください。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91" y="5112606"/>
            <a:ext cx="1426830" cy="151216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6" name="テキスト ボックス 15"/>
          <p:cNvSpPr txBox="1"/>
          <p:nvPr/>
        </p:nvSpPr>
        <p:spPr>
          <a:xfrm>
            <a:off x="-1584126" y="194421"/>
            <a:ext cx="1231337" cy="381681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5125" tIns="47563" rIns="95125" bIns="4756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dirty="0" smtClean="0"/>
              <a:t>溶け込み</a:t>
            </a:r>
            <a:r>
              <a:rPr lang="ja-JP" altLang="en-US" sz="1200" dirty="0"/>
              <a:t>版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096394" y="9377572"/>
            <a:ext cx="15432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厚生労働省　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346" y="9347029"/>
            <a:ext cx="278305" cy="29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1677840" y="6892731"/>
            <a:ext cx="5904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 り    かん</a:t>
            </a:r>
            <a:endParaRPr kumimoji="1" lang="ja-JP" altLang="en-US" sz="7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360090" y="4680558"/>
            <a:ext cx="6417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131</Words>
  <Application>Microsoft Office PowerPoint</Application>
  <PresentationFormat>ユーザー設定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1401-20</cp:lastModifiedBy>
  <cp:revision>111</cp:revision>
  <cp:lastPrinted>2015-06-04T02:45:56Z</cp:lastPrinted>
  <dcterms:created xsi:type="dcterms:W3CDTF">2014-11-11T10:04:17Z</dcterms:created>
  <dcterms:modified xsi:type="dcterms:W3CDTF">2015-06-18T01:38:59Z</dcterms:modified>
</cp:coreProperties>
</file>